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32044F-2981-7348-86AD-C582AD22BE0C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ohn.gelder@okstat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Conference for the Advancement of Science Teaching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194" y="4953000"/>
            <a:ext cx="686102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November 2013</a:t>
            </a:r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smtClean="0"/>
              <a:t>I. Gelder – Oklahoma </a:t>
            </a:r>
            <a:r>
              <a:rPr lang="en-US" dirty="0" smtClean="0"/>
              <a:t>State University</a:t>
            </a:r>
          </a:p>
          <a:p>
            <a:r>
              <a:rPr lang="en-US" dirty="0" smtClean="0">
                <a:hlinkClick r:id="rId2"/>
              </a:rPr>
              <a:t>John.gelder</a:t>
            </a:r>
            <a:r>
              <a:rPr lang="en-US" dirty="0">
                <a:hlinkClick r:id="rId2"/>
              </a:rPr>
              <a:t>@okstate.edu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824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39" y="1600200"/>
            <a:ext cx="893174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intro.chem.okstate.edu</a:t>
            </a:r>
            <a:r>
              <a:rPr lang="en-US" dirty="0" smtClean="0"/>
              <a:t>/2013CAST/</a:t>
            </a:r>
            <a:r>
              <a:rPr lang="en-US" dirty="0" err="1" smtClean="0"/>
              <a:t>Activities.html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mtClean="0"/>
          </a:p>
          <a:p>
            <a:endParaRPr lang="en-US" dirty="0"/>
          </a:p>
          <a:p>
            <a:r>
              <a:rPr lang="en-US" dirty="0" smtClean="0"/>
              <a:t>Focus: Guided inquiry and the classroom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73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35</TotalTime>
  <Words>37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Executive</vt:lpstr>
      <vt:lpstr>Conference for the Advancement of Science Teaching  </vt:lpstr>
      <vt:lpstr>OVERVIEW</vt:lpstr>
    </vt:vector>
  </TitlesOfParts>
  <Company>NMSI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DISD – 2 DAY AP CHEMISTRY TRAINING  </dc:title>
  <dc:creator>Lisa McGaw</dc:creator>
  <cp:lastModifiedBy>John Gelder</cp:lastModifiedBy>
  <cp:revision>11</cp:revision>
  <dcterms:created xsi:type="dcterms:W3CDTF">2013-07-23T17:21:42Z</dcterms:created>
  <dcterms:modified xsi:type="dcterms:W3CDTF">2013-11-06T20:25:39Z</dcterms:modified>
</cp:coreProperties>
</file>